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62" autoAdjust="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65th Congress of the Japanese Society of Oral and Maxillofacial </a:t>
            </a:r>
            <a:r>
              <a:rPr lang="en-US" altLang="ja-JP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Surgeons</a:t>
            </a:r>
            <a:br>
              <a:rPr lang="en-US" altLang="ja-JP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</a:t>
            </a:r>
            <a:r>
              <a:rPr lang="en-US" altLang="ja-JP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r>
              <a:rPr lang="en-US" altLang="ja-JP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November 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en-US" altLang="ja-JP" sz="2800" b="1" baseline="30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 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(Fri.) , November 14</a:t>
            </a:r>
            <a:r>
              <a:rPr lang="en-US" altLang="ja-JP" sz="2800" b="1" baseline="30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 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(Sat.), 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November 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en-US" altLang="ja-JP" sz="2800" b="1" baseline="30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 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(Sun.), 2020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First Author Name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　○○</a:t>
            </a:r>
            <a:b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 have no 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to disclose</a:t>
            </a:r>
            <a:b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for this 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presentation.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360040"/>
            <a:ext cx="8784976" cy="3933056"/>
          </a:xfrm>
        </p:spPr>
        <p:txBody>
          <a:bodyPr>
            <a:noAutofit/>
          </a:bodyPr>
          <a:lstStyle/>
          <a:p>
            <a: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65th Congress of the Japanese Society of Oral and Maxillofacial Surgeons</a:t>
            </a:r>
            <a:b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Disclosure</a:t>
            </a:r>
            <a:b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November 13th (Fri.) , November 14th (Sat.), November 15th (Sun.), 2020</a:t>
            </a: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First Author Name</a:t>
            </a:r>
            <a: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disclosure 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for this 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presentation is as follows: </a:t>
            </a:r>
            <a:endParaRPr kumimoji="1" lang="ja-JP" altLang="en-US" sz="2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4442336"/>
            <a:ext cx="88204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</a:t>
            </a:r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　○○</a:t>
            </a:r>
            <a:b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Stock</a:t>
            </a:r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Amount 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(Company or Organization)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Reward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 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(○○Pharmaceutical Company)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Lecture fee</a:t>
            </a:r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 Medical Company)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Scholarship donation</a:t>
            </a:r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(○○Corporation)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</a:t>
            </a:r>
            <a:endParaRPr kumimoji="1" lang="ja-JP" altLang="en-US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29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The 65th Congress of the Japanese Society of Oral and Maxillofacial Surgeons Conflict of Interest Disclosure  November 13th (Fri.) , November 14th (Sat.), November 15th (Sun.), 2020  First Author Name：○○　○○  We have no COI to disclose  for this presentation.  </vt:lpstr>
      <vt:lpstr>The 65th Congress of the Japanese Society of Oral and Maxillofacial Surgeons Conflict of Interest Disclosure  November 13th (Fri.) , November 14th (Sat.), November 15th (Sun.), 2020  First Author Name：○○　○○  COI disclosure for this presentation is as follows: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2yuk-sugimoto</cp:lastModifiedBy>
  <cp:revision>19</cp:revision>
  <cp:lastPrinted>2019-05-28T03:23:48Z</cp:lastPrinted>
  <dcterms:created xsi:type="dcterms:W3CDTF">2014-08-27T01:14:24Z</dcterms:created>
  <dcterms:modified xsi:type="dcterms:W3CDTF">2019-12-11T07:34:38Z</dcterms:modified>
</cp:coreProperties>
</file>