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662" autoAdjust="0"/>
  </p:normalViewPr>
  <p:slideViewPr>
    <p:cSldViewPr>
      <p:cViewPr varScale="1">
        <p:scale>
          <a:sx n="69" d="100"/>
          <a:sy n="69" d="100"/>
        </p:scale>
        <p:origin x="54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03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487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7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21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503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26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9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53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69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168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82931-0597-4CA7-88E8-4A2A71D5ABAA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32656"/>
            <a:ext cx="9144000" cy="6048672"/>
          </a:xfrm>
        </p:spPr>
        <p:txBody>
          <a:bodyPr>
            <a:noAutofit/>
          </a:bodyPr>
          <a:lstStyle/>
          <a:p>
            <a:r>
              <a:rPr lang="en-US" altLang="ja-JP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The 65th Congress of the Japanese Society of Oral and Maxillofacial </a:t>
            </a:r>
            <a:r>
              <a:rPr lang="en-US" altLang="ja-JP" sz="28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Surgeons</a:t>
            </a:r>
            <a:br>
              <a:rPr lang="en-US" altLang="ja-JP" sz="28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Conflict of Interest </a:t>
            </a:r>
            <a:r>
              <a:rPr lang="en-US" altLang="ja-JP" sz="28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Disclosure</a:t>
            </a:r>
            <a:r>
              <a:rPr lang="en-US" altLang="ja-JP" sz="28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8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November </a:t>
            </a: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lang="en-US" altLang="ja-JP" sz="2800" b="1" baseline="30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th </a:t>
            </a: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(Fri.) , November 14</a:t>
            </a:r>
            <a:r>
              <a:rPr lang="en-US" altLang="ja-JP" sz="2800" b="1" baseline="30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th </a:t>
            </a: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(Sat.), 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November </a:t>
            </a: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en-US" altLang="ja-JP" sz="2800" b="1" baseline="30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th </a:t>
            </a: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(Sun.), 2020</a:t>
            </a: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First Author Name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　○○</a:t>
            </a:r>
            <a:b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We have no </a:t>
            </a:r>
            <a:r>
              <a:rPr lang="en-US" altLang="ja-JP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 to disclose</a:t>
            </a:r>
            <a:br>
              <a:rPr lang="en-US" altLang="ja-JP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for this </a:t>
            </a:r>
            <a:r>
              <a:rPr lang="en-US" altLang="ja-JP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presentation.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ja-JP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1596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7504" y="360040"/>
            <a:ext cx="8784976" cy="3933056"/>
          </a:xfrm>
        </p:spPr>
        <p:txBody>
          <a:bodyPr>
            <a:noAutofit/>
          </a:bodyPr>
          <a:lstStyle/>
          <a:p>
            <a:r>
              <a:rPr lang="en-US" altLang="zh-CN" sz="2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The 65th Congress of the Japanese Society of Oral and Maxillofacial Surgeons</a:t>
            </a:r>
            <a:br>
              <a:rPr lang="en-US" altLang="zh-CN" sz="2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zh-CN" sz="2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Conflict of Interest Disclosure</a:t>
            </a:r>
            <a:br>
              <a:rPr lang="en-US" altLang="zh-CN" sz="2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zh-CN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zh-CN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zh-CN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November 13th (Fri.) , November 14th (Sat.), November 15th (Sun.), 2020</a:t>
            </a:r>
            <a:br>
              <a:rPr lang="en-US" altLang="zh-CN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zh-CN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zh-CN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zh-CN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First Author Name</a:t>
            </a:r>
            <a:r>
              <a:rPr lang="zh-CN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：○○　○○</a:t>
            </a:r>
            <a:r>
              <a:rPr lang="zh-CN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zh-CN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zh-CN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zh-CN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zh-CN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 </a:t>
            </a:r>
            <a:r>
              <a:rPr lang="en-US" altLang="ja-JP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disclosure 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for this </a:t>
            </a:r>
            <a:r>
              <a:rPr lang="en-US" altLang="ja-JP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presentation is as follows: </a:t>
            </a:r>
            <a:endParaRPr kumimoji="1" lang="ja-JP" altLang="en-US" sz="2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23528" y="4442336"/>
            <a:ext cx="882047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Name</a:t>
            </a:r>
            <a:r>
              <a:rPr lang="ja-JP" altLang="en-US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　○○</a:t>
            </a:r>
            <a:b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Stock</a:t>
            </a:r>
            <a:r>
              <a:rPr lang="ja-JP" altLang="en-US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Amount </a:t>
            </a:r>
            <a:r>
              <a:rPr lang="en-US" altLang="ja-JP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(Company or Organization)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Reward</a:t>
            </a:r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：○ </a:t>
            </a:r>
            <a:r>
              <a:rPr lang="en-US" altLang="ja-JP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JPY </a:t>
            </a:r>
            <a:r>
              <a:rPr lang="en-US" altLang="ja-JP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(○○Pharmaceutical Company)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Lecture fee</a:t>
            </a:r>
            <a:r>
              <a:rPr lang="ja-JP" altLang="en-US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：○</a:t>
            </a:r>
            <a:r>
              <a:rPr lang="en-US" altLang="ja-JP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JPY (○○ Medical Company)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Scholarship donation</a:t>
            </a:r>
            <a:r>
              <a:rPr lang="ja-JP" altLang="en-US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：○</a:t>
            </a:r>
            <a:r>
              <a:rPr lang="en-US" altLang="ja-JP" sz="2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JPY (○○Corporation)</a:t>
            </a:r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</a:t>
            </a:r>
            <a:endParaRPr kumimoji="1" lang="ja-JP" altLang="en-US" sz="2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2246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29</Words>
  <Application>Microsoft Office PowerPoint</Application>
  <PresentationFormat>画面に合わせる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Office ​​テーマ</vt:lpstr>
      <vt:lpstr>The 65th Congress of the Japanese Society of Oral and Maxillofacial Surgeons Conflict of Interest Disclosure  November 13th (Fri.) , November 14th (Sat.), November 15th (Sun.), 2020  First Author Name：○○　○○  We have no COI to disclose  for this presentation.  </vt:lpstr>
      <vt:lpstr>The 65th Congress of the Japanese Society of Oral and Maxillofacial Surgeons Conflict of Interest Disclosure  November 13th (Fri.) , November 14th (Sat.), November 15th (Sun.), 2020  First Author Name：○○　○○  COI disclosure for this presentation is as follows: 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kyushu-staff03</dc:creator>
  <cp:lastModifiedBy>2yuk-sugimoto</cp:lastModifiedBy>
  <cp:revision>19</cp:revision>
  <cp:lastPrinted>2019-05-28T03:23:48Z</cp:lastPrinted>
  <dcterms:created xsi:type="dcterms:W3CDTF">2014-08-27T01:14:24Z</dcterms:created>
  <dcterms:modified xsi:type="dcterms:W3CDTF">2019-12-11T07:34:38Z</dcterms:modified>
</cp:coreProperties>
</file>